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7" r:id="rId3"/>
    <p:sldId id="258" r:id="rId4"/>
    <p:sldId id="262" r:id="rId5"/>
    <p:sldId id="268" r:id="rId6"/>
    <p:sldId id="269" r:id="rId7"/>
    <p:sldId id="278" r:id="rId8"/>
    <p:sldId id="279" r:id="rId9"/>
    <p:sldId id="285" r:id="rId10"/>
    <p:sldId id="259" r:id="rId11"/>
    <p:sldId id="260" r:id="rId12"/>
    <p:sldId id="270" r:id="rId13"/>
    <p:sldId id="271" r:id="rId14"/>
    <p:sldId id="280" r:id="rId15"/>
    <p:sldId id="281" r:id="rId16"/>
    <p:sldId id="286" r:id="rId17"/>
    <p:sldId id="261" r:id="rId18"/>
    <p:sldId id="263" r:id="rId19"/>
    <p:sldId id="272" r:id="rId20"/>
    <p:sldId id="273" r:id="rId21"/>
    <p:sldId id="282" r:id="rId22"/>
    <p:sldId id="283" r:id="rId23"/>
    <p:sldId id="287" r:id="rId24"/>
    <p:sldId id="264" r:id="rId25"/>
    <p:sldId id="265" r:id="rId26"/>
    <p:sldId id="274" r:id="rId27"/>
    <p:sldId id="275" r:id="rId28"/>
    <p:sldId id="276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R\Desktop\FILOTTRANO%202018-19\COMPETENZE%20CURRIC%20EAS\PdM%20grafici%202018-19\FINALI%20GRAFICI\PDM%20Prim_2018-2019_graf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'ITA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2 graf'!$F$9:$F$15</c:f>
              <c:numCache>
                <c:formatCode>General</c:formatCode>
                <c:ptCount val="7"/>
                <c:pt idx="0">
                  <c:v>2</c:v>
                </c:pt>
                <c:pt idx="1">
                  <c:v>9</c:v>
                </c:pt>
                <c:pt idx="2">
                  <c:v>9</c:v>
                </c:pt>
                <c:pt idx="3">
                  <c:v>12</c:v>
                </c:pt>
                <c:pt idx="4">
                  <c:v>16</c:v>
                </c:pt>
                <c:pt idx="5">
                  <c:v>24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1-4D81-96A4-A441880EF4D8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'ITA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2 graf'!$G$9:$G$15</c:f>
              <c:numCache>
                <c:formatCode>General</c:formatCode>
                <c:ptCount val="7"/>
                <c:pt idx="0">
                  <c:v>1</c:v>
                </c:pt>
                <c:pt idx="1">
                  <c:v>9</c:v>
                </c:pt>
                <c:pt idx="2">
                  <c:v>4</c:v>
                </c:pt>
                <c:pt idx="3">
                  <c:v>6</c:v>
                </c:pt>
                <c:pt idx="4">
                  <c:v>7</c:v>
                </c:pt>
                <c:pt idx="5">
                  <c:v>20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1-4D81-96A4-A441880EF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'ITA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3 graf'!$F$9:$F$15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14</c:v>
                </c:pt>
                <c:pt idx="4">
                  <c:v>16</c:v>
                </c:pt>
                <c:pt idx="5">
                  <c:v>24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F-43AE-803D-F545A4E33FB5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'ITA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3 graf'!$G$9:$G$15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13</c:v>
                </c:pt>
                <c:pt idx="5">
                  <c:v>13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6F-43AE-803D-F545A4E33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'ITA 3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E8-4B8F-9096-BD641ECAB4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E8-4B8F-9096-BD641ECAB4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E8-4B8F-9096-BD641ECAB4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E8-4B8F-9096-BD641ECAB4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E8-4B8F-9096-BD641ECAB4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7E8-4B8F-9096-BD641ECAB4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7E8-4B8F-9096-BD641ECAB4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'ITA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3 graf'!$K$9:$K$15</c:f>
              <c:numCache>
                <c:formatCode>0.00%</c:formatCode>
                <c:ptCount val="7"/>
                <c:pt idx="0">
                  <c:v>5.128205128205128E-2</c:v>
                </c:pt>
                <c:pt idx="1">
                  <c:v>6.4102564102564097E-2</c:v>
                </c:pt>
                <c:pt idx="2">
                  <c:v>1.282051282051282E-2</c:v>
                </c:pt>
                <c:pt idx="3">
                  <c:v>0.17948717948717949</c:v>
                </c:pt>
                <c:pt idx="4">
                  <c:v>0.20512820512820512</c:v>
                </c:pt>
                <c:pt idx="5">
                  <c:v>0.30769230769230771</c:v>
                </c:pt>
                <c:pt idx="6">
                  <c:v>0.17948717948717949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7E8-4B8F-9096-BD641ECAB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'ITA 3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D4-482A-822C-E59631B016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D4-482A-822C-E59631B016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D4-482A-822C-E59631B016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D4-482A-822C-E59631B016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9D4-482A-822C-E59631B0160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9D4-482A-822C-E59631B0160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9D4-482A-822C-E59631B016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'ITA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3 graf'!$L$9:$L$15</c:f>
              <c:numCache>
                <c:formatCode>0.00%</c:formatCode>
                <c:ptCount val="7"/>
                <c:pt idx="0">
                  <c:v>2.7027027027027029E-2</c:v>
                </c:pt>
                <c:pt idx="1">
                  <c:v>1.3513513513513514E-2</c:v>
                </c:pt>
                <c:pt idx="2">
                  <c:v>5.4054054054054057E-2</c:v>
                </c:pt>
                <c:pt idx="3">
                  <c:v>5.4054054054054057E-2</c:v>
                </c:pt>
                <c:pt idx="4">
                  <c:v>0.17567567567567569</c:v>
                </c:pt>
                <c:pt idx="5">
                  <c:v>0.17567567567567569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9D4-482A-822C-E59631B01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'MAT 3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69-4D11-8006-8B4C944290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69-4D11-8006-8B4C944290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69-4D11-8006-8B4C944290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69-4D11-8006-8B4C944290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569-4D11-8006-8B4C944290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569-4D11-8006-8B4C944290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569-4D11-8006-8B4C944290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'MAT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3 graf'!$K$9:$K$15</c:f>
              <c:numCache>
                <c:formatCode>0.00%</c:formatCode>
                <c:ptCount val="7"/>
                <c:pt idx="0">
                  <c:v>0.1125</c:v>
                </c:pt>
                <c:pt idx="1">
                  <c:v>2.5000000000000001E-2</c:v>
                </c:pt>
                <c:pt idx="2">
                  <c:v>8.7499999999999994E-2</c:v>
                </c:pt>
                <c:pt idx="3">
                  <c:v>0.16250000000000001</c:v>
                </c:pt>
                <c:pt idx="4">
                  <c:v>0.28749999999999998</c:v>
                </c:pt>
                <c:pt idx="5">
                  <c:v>0.23749999999999999</c:v>
                </c:pt>
                <c:pt idx="6">
                  <c:v>8.7499999999999994E-2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569-4D11-8006-8B4C94429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'MAT 3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F8-4C67-A24C-7EFF114C4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F8-4C67-A24C-7EFF114C4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F8-4C67-A24C-7EFF114C4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F8-4C67-A24C-7EFF114C4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F8-4C67-A24C-7EFF114C4A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BF8-4C67-A24C-7EFF114C4A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BF8-4C67-A24C-7EFF114C4A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'MAT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3 graf'!$L$9:$L$15</c:f>
              <c:numCache>
                <c:formatCode>0.00%</c:formatCode>
                <c:ptCount val="7"/>
                <c:pt idx="0">
                  <c:v>2.564102564102564E-2</c:v>
                </c:pt>
                <c:pt idx="1">
                  <c:v>5.128205128205128E-2</c:v>
                </c:pt>
                <c:pt idx="2">
                  <c:v>2.564102564102564E-2</c:v>
                </c:pt>
                <c:pt idx="3">
                  <c:v>8.9743589743589744E-2</c:v>
                </c:pt>
                <c:pt idx="4">
                  <c:v>0.24358974358974358</c:v>
                </c:pt>
                <c:pt idx="5">
                  <c:v>0.21794871794871795</c:v>
                </c:pt>
                <c:pt idx="6">
                  <c:v>0.34615384615384615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BF8-4C67-A24C-7EFF114C4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3 graf'!$F$9:$F$15</c:f>
              <c:numCache>
                <c:formatCode>General</c:formatCode>
                <c:ptCount val="7"/>
                <c:pt idx="0">
                  <c:v>9</c:v>
                </c:pt>
                <c:pt idx="1">
                  <c:v>2</c:v>
                </c:pt>
                <c:pt idx="2">
                  <c:v>7</c:v>
                </c:pt>
                <c:pt idx="3">
                  <c:v>13</c:v>
                </c:pt>
                <c:pt idx="4">
                  <c:v>23</c:v>
                </c:pt>
                <c:pt idx="5">
                  <c:v>19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6-4929-8AAB-2DCC1A048A63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3 graf'!$G$9:$G$15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19</c:v>
                </c:pt>
                <c:pt idx="5">
                  <c:v>17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76-4929-8AAB-2DCC1A048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'INGL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3 graf'!$F$9:$F$15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6</c:v>
                </c:pt>
                <c:pt idx="4">
                  <c:v>12</c:v>
                </c:pt>
                <c:pt idx="5">
                  <c:v>25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03-4A96-9523-4E202FEBF15F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'INGL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3 graf'!$G$9:$G$15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16</c:v>
                </c:pt>
                <c:pt idx="5">
                  <c:v>25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03-4A96-9523-4E202FEBF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'INGL 3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21-4C7C-9B58-292781874E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21-4C7C-9B58-292781874E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21-4C7C-9B58-292781874E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21-4C7C-9B58-292781874E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21-4C7C-9B58-292781874E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21-4C7C-9B58-292781874E7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21-4C7C-9B58-292781874E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'INGL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3 graf'!$K$9:$K$15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5.2631578947368418E-2</c:v>
                </c:pt>
                <c:pt idx="3">
                  <c:v>7.8947368421052627E-2</c:v>
                </c:pt>
                <c:pt idx="4">
                  <c:v>0.15789473684210525</c:v>
                </c:pt>
                <c:pt idx="5">
                  <c:v>0.32894736842105265</c:v>
                </c:pt>
                <c:pt idx="6">
                  <c:v>0.38157894736842107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F21-4C7C-9B58-292781874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'INGL 3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1D-4B70-B419-27DC0A1E15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1D-4B70-B419-27DC0A1E15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1D-4B70-B419-27DC0A1E15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1D-4B70-B419-27DC0A1E15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1D-4B70-B419-27DC0A1E15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1D-4B70-B419-27DC0A1E15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1D-4B70-B419-27DC0A1E15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'INGL 3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3 graf'!$L$9:$L$15</c:f>
              <c:numCache>
                <c:formatCode>0.00%</c:formatCode>
                <c:ptCount val="7"/>
                <c:pt idx="0">
                  <c:v>0</c:v>
                </c:pt>
                <c:pt idx="1">
                  <c:v>2.7777777777777776E-2</c:v>
                </c:pt>
                <c:pt idx="2">
                  <c:v>2.7777777777777776E-2</c:v>
                </c:pt>
                <c:pt idx="3">
                  <c:v>0.1111111111111111</c:v>
                </c:pt>
                <c:pt idx="4">
                  <c:v>0.22222222222222221</c:v>
                </c:pt>
                <c:pt idx="5">
                  <c:v>0.34722222222222221</c:v>
                </c:pt>
                <c:pt idx="6">
                  <c:v>0.2638888888888889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1D-4B70-B419-27DC0A1E1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'ITA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4 graf'!$F$9:$F$15</c:f>
              <c:numCache>
                <c:formatCode>General</c:formatCode>
                <c:ptCount val="7"/>
                <c:pt idx="0">
                  <c:v>2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4">
                  <c:v>25</c:v>
                </c:pt>
                <c:pt idx="5">
                  <c:v>13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A-4768-B515-971C762E7750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'ITA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4 graf'!$G$9:$G$15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11</c:v>
                </c:pt>
                <c:pt idx="4">
                  <c:v>14</c:v>
                </c:pt>
                <c:pt idx="5">
                  <c:v>29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A-4768-B515-971C762E7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'ITA 2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93-4D5E-81C3-9E36324209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93-4D5E-81C3-9E36324209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93-4D5E-81C3-9E36324209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93-4D5E-81C3-9E36324209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093-4D5E-81C3-9E36324209D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093-4D5E-81C3-9E36324209D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093-4D5E-81C3-9E3632420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'ITA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2 graf'!$K$9:$K$15</c:f>
              <c:numCache>
                <c:formatCode>0.00%</c:formatCode>
                <c:ptCount val="7"/>
                <c:pt idx="0">
                  <c:v>2.3529411764705882E-2</c:v>
                </c:pt>
                <c:pt idx="1">
                  <c:v>0.10588235294117647</c:v>
                </c:pt>
                <c:pt idx="2">
                  <c:v>0.10588235294117647</c:v>
                </c:pt>
                <c:pt idx="3">
                  <c:v>0.14117647058823529</c:v>
                </c:pt>
                <c:pt idx="4">
                  <c:v>0.18823529411764706</c:v>
                </c:pt>
                <c:pt idx="5">
                  <c:v>0.28235294117647058</c:v>
                </c:pt>
                <c:pt idx="6">
                  <c:v>0.15294117647058825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093-4D5E-81C3-9E3632420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'ITA 4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F3-4DED-B427-27E66F5EE0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F3-4DED-B427-27E66F5EE0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F3-4DED-B427-27E66F5EE0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F3-4DED-B427-27E66F5EE02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2F3-4DED-B427-27E66F5EE02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2F3-4DED-B427-27E66F5EE02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2F3-4DED-B427-27E66F5EE0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'ITA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4 graf'!$K$9:$K$15</c:f>
              <c:numCache>
                <c:formatCode>0.00%</c:formatCode>
                <c:ptCount val="7"/>
                <c:pt idx="0">
                  <c:v>2.5000000000000001E-2</c:v>
                </c:pt>
                <c:pt idx="1">
                  <c:v>0.1125</c:v>
                </c:pt>
                <c:pt idx="2">
                  <c:v>0.15</c:v>
                </c:pt>
                <c:pt idx="3">
                  <c:v>0.1875</c:v>
                </c:pt>
                <c:pt idx="4">
                  <c:v>0.3125</c:v>
                </c:pt>
                <c:pt idx="5">
                  <c:v>0.16250000000000001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2F3-4DED-B427-27E66F5EE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'ITA 4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C6-4F73-A5EF-D81B537EAA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C6-4F73-A5EF-D81B537EAA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C6-4F73-A5EF-D81B537EAA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C6-4F73-A5EF-D81B537EAA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C6-4F73-A5EF-D81B537EAA4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5C6-4F73-A5EF-D81B537EAA4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5C6-4F73-A5EF-D81B537EAA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'ITA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4 graf'!$L$9:$L$15</c:f>
              <c:numCache>
                <c:formatCode>0.00%</c:formatCode>
                <c:ptCount val="7"/>
                <c:pt idx="0">
                  <c:v>1.2048192771084338E-2</c:v>
                </c:pt>
                <c:pt idx="1">
                  <c:v>1.2048192771084338E-2</c:v>
                </c:pt>
                <c:pt idx="2">
                  <c:v>9.6385542168674704E-2</c:v>
                </c:pt>
                <c:pt idx="3">
                  <c:v>0.13253012048192772</c:v>
                </c:pt>
                <c:pt idx="4">
                  <c:v>0.16867469879518071</c:v>
                </c:pt>
                <c:pt idx="5">
                  <c:v>0.3493975903614458</c:v>
                </c:pt>
                <c:pt idx="6">
                  <c:v>0.2289156626506024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5C6-4F73-A5EF-D81B537EAA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4 graf'!$F$9:$F$15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10</c:v>
                </c:pt>
                <c:pt idx="3">
                  <c:v>11</c:v>
                </c:pt>
                <c:pt idx="4">
                  <c:v>15</c:v>
                </c:pt>
                <c:pt idx="5">
                  <c:v>21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D-4123-A9C8-62A0C926D737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4 graf'!$G$9:$G$15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18</c:v>
                </c:pt>
                <c:pt idx="5">
                  <c:v>16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FD-4123-A9C8-62A0C926D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'MAT 4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4E-422B-8C5F-CCDB54A41E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4E-422B-8C5F-CCDB54A41E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4E-422B-8C5F-CCDB54A41E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4E-422B-8C5F-CCDB54A41E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4E-422B-8C5F-CCDB54A41E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4E-422B-8C5F-CCDB54A41E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14E-422B-8C5F-CCDB54A41E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'MAT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4 graf'!$K$9:$K$15</c:f>
              <c:numCache>
                <c:formatCode>0.00%</c:formatCode>
                <c:ptCount val="7"/>
                <c:pt idx="0">
                  <c:v>5.0632911392405063E-2</c:v>
                </c:pt>
                <c:pt idx="1">
                  <c:v>0.10126582278481013</c:v>
                </c:pt>
                <c:pt idx="2">
                  <c:v>0.12658227848101267</c:v>
                </c:pt>
                <c:pt idx="3">
                  <c:v>0.13924050632911392</c:v>
                </c:pt>
                <c:pt idx="4">
                  <c:v>0.189873417721519</c:v>
                </c:pt>
                <c:pt idx="5">
                  <c:v>0.26582278481012656</c:v>
                </c:pt>
                <c:pt idx="6">
                  <c:v>0.12658227848101267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14E-422B-8C5F-CCDB54A41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'MAT 4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64-46AB-AB1C-F6402AF7B7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64-46AB-AB1C-F6402AF7B7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64-46AB-AB1C-F6402AF7B7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64-46AB-AB1C-F6402AF7B7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264-46AB-AB1C-F6402AF7B7B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264-46AB-AB1C-F6402AF7B7B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264-46AB-AB1C-F6402AF7B7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'MAT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4 graf'!$L$9:$L$15</c:f>
              <c:numCache>
                <c:formatCode>0.00%</c:formatCode>
                <c:ptCount val="7"/>
                <c:pt idx="0">
                  <c:v>0</c:v>
                </c:pt>
                <c:pt idx="1">
                  <c:v>0.1</c:v>
                </c:pt>
                <c:pt idx="2">
                  <c:v>0.1125</c:v>
                </c:pt>
                <c:pt idx="3">
                  <c:v>0.1125</c:v>
                </c:pt>
                <c:pt idx="4">
                  <c:v>0.22500000000000001</c:v>
                </c:pt>
                <c:pt idx="5">
                  <c:v>0.2</c:v>
                </c:pt>
                <c:pt idx="6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264-46AB-AB1C-F6402AF7B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'INGL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4 graf'!$F$9:$F$15</c:f>
              <c:numCache>
                <c:formatCode>General</c:formatCode>
                <c:ptCount val="7"/>
                <c:pt idx="0">
                  <c:v>15</c:v>
                </c:pt>
                <c:pt idx="1">
                  <c:v>6</c:v>
                </c:pt>
                <c:pt idx="2">
                  <c:v>11</c:v>
                </c:pt>
                <c:pt idx="3">
                  <c:v>13</c:v>
                </c:pt>
                <c:pt idx="4">
                  <c:v>17</c:v>
                </c:pt>
                <c:pt idx="5">
                  <c:v>14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8-4D7B-924C-345369D6995F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'INGL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4 graf'!$G$9:$G$15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10</c:v>
                </c:pt>
                <c:pt idx="3">
                  <c:v>13</c:v>
                </c:pt>
                <c:pt idx="4">
                  <c:v>20</c:v>
                </c:pt>
                <c:pt idx="5">
                  <c:v>25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E8-4D7B-924C-345369D69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'INGL 4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9C-4ADE-9F86-25A649DC55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9C-4ADE-9F86-25A649DC55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9C-4ADE-9F86-25A649DC55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09C-4ADE-9F86-25A649DC554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09C-4ADE-9F86-25A649DC554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09C-4ADE-9F86-25A649DC55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09C-4ADE-9F86-25A649DC55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'INGL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4 graf'!$K$9:$K$15</c:f>
              <c:numCache>
                <c:formatCode>0.00%</c:formatCode>
                <c:ptCount val="7"/>
                <c:pt idx="0">
                  <c:v>0.18072289156626506</c:v>
                </c:pt>
                <c:pt idx="1">
                  <c:v>7.2289156626506021E-2</c:v>
                </c:pt>
                <c:pt idx="2">
                  <c:v>0.13253012048192772</c:v>
                </c:pt>
                <c:pt idx="3">
                  <c:v>0.15662650602409639</c:v>
                </c:pt>
                <c:pt idx="4">
                  <c:v>0.20481927710843373</c:v>
                </c:pt>
                <c:pt idx="5">
                  <c:v>0.16867469879518071</c:v>
                </c:pt>
                <c:pt idx="6">
                  <c:v>8.4337349397590355E-2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09C-4ADE-9F86-25A649DC5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'INGL 4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43-4DCA-88E6-B65AFBF9B1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43-4DCA-88E6-B65AFBF9B1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43-4DCA-88E6-B65AFBF9B1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43-4DCA-88E6-B65AFBF9B1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43-4DCA-88E6-B65AFBF9B1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43-4DCA-88E6-B65AFBF9B14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43-4DCA-88E6-B65AFBF9B141}"/>
              </c:ext>
            </c:extLst>
          </c:dPt>
          <c:dLbls>
            <c:dLbl>
              <c:idx val="6"/>
              <c:layout>
                <c:manualLayout>
                  <c:x val="-1.2010671474188755E-2"/>
                  <c:y val="2.277218572585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743-4DCA-88E6-B65AFBF9B1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'INGL 4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4 graf'!$L$9:$L$15</c:f>
              <c:numCache>
                <c:formatCode>0.00%</c:formatCode>
                <c:ptCount val="7"/>
                <c:pt idx="0">
                  <c:v>2.4691358024691357E-2</c:v>
                </c:pt>
                <c:pt idx="1">
                  <c:v>4.9382716049382713E-2</c:v>
                </c:pt>
                <c:pt idx="2">
                  <c:v>0.12345679012345678</c:v>
                </c:pt>
                <c:pt idx="3">
                  <c:v>0.16049382716049382</c:v>
                </c:pt>
                <c:pt idx="4">
                  <c:v>0.24691358024691357</c:v>
                </c:pt>
                <c:pt idx="5">
                  <c:v>0.30864197530864196</c:v>
                </c:pt>
                <c:pt idx="6">
                  <c:v>8.6419753086419748E-2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743-4DCA-88E6-B65AFBF9B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'ITA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5 graf'!$F$9:$F$15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25</c:v>
                </c:pt>
                <c:pt idx="3">
                  <c:v>24</c:v>
                </c:pt>
                <c:pt idx="4">
                  <c:v>29</c:v>
                </c:pt>
                <c:pt idx="5">
                  <c:v>12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F7-4900-A677-ADDEF09DF6A0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'ITA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5 graf'!$G$9:$G$15</c:f>
              <c:numCache>
                <c:formatCode>General</c:formatCode>
                <c:ptCount val="7"/>
                <c:pt idx="0">
                  <c:v>1</c:v>
                </c:pt>
                <c:pt idx="1">
                  <c:v>21</c:v>
                </c:pt>
                <c:pt idx="2">
                  <c:v>14</c:v>
                </c:pt>
                <c:pt idx="3">
                  <c:v>30</c:v>
                </c:pt>
                <c:pt idx="4">
                  <c:v>17</c:v>
                </c:pt>
                <c:pt idx="5">
                  <c:v>10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F7-4900-A677-ADDEF09DF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'ITA 5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53-4CCA-90FC-3875239C61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53-4CCA-90FC-3875239C61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53-4CCA-90FC-3875239C61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53-4CCA-90FC-3875239C61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53-4CCA-90FC-3875239C619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353-4CCA-90FC-3875239C619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353-4CCA-90FC-3875239C61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'ITA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5 graf'!$K$9:$K$15</c:f>
              <c:numCache>
                <c:formatCode>0.00%</c:formatCode>
                <c:ptCount val="7"/>
                <c:pt idx="0">
                  <c:v>0</c:v>
                </c:pt>
                <c:pt idx="1">
                  <c:v>4.2105263157894736E-2</c:v>
                </c:pt>
                <c:pt idx="2">
                  <c:v>0.26315789473684209</c:v>
                </c:pt>
                <c:pt idx="3">
                  <c:v>0.25263157894736843</c:v>
                </c:pt>
                <c:pt idx="4">
                  <c:v>0.30526315789473685</c:v>
                </c:pt>
                <c:pt idx="5">
                  <c:v>0.12631578947368421</c:v>
                </c:pt>
                <c:pt idx="6">
                  <c:v>1.0526315789473684E-2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353-4CCA-90FC-3875239C6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'ITA 2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6B-4BFB-8D87-3B36D386D6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6B-4BFB-8D87-3B36D386D6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6B-4BFB-8D87-3B36D386D6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6B-4BFB-8D87-3B36D386D6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D6B-4BFB-8D87-3B36D386D6F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D6B-4BFB-8D87-3B36D386D6F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D6B-4BFB-8D87-3B36D386D6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'ITA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2 graf'!$L$9:$L$15</c:f>
              <c:numCache>
                <c:formatCode>0.00%</c:formatCode>
                <c:ptCount val="7"/>
                <c:pt idx="0">
                  <c:v>1.1764705882352941E-2</c:v>
                </c:pt>
                <c:pt idx="1">
                  <c:v>0.10588235294117647</c:v>
                </c:pt>
                <c:pt idx="2">
                  <c:v>4.7058823529411764E-2</c:v>
                </c:pt>
                <c:pt idx="3">
                  <c:v>7.0588235294117646E-2</c:v>
                </c:pt>
                <c:pt idx="4">
                  <c:v>8.2352941176470587E-2</c:v>
                </c:pt>
                <c:pt idx="5">
                  <c:v>0.23529411764705882</c:v>
                </c:pt>
                <c:pt idx="6">
                  <c:v>0.44705882352941179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D6B-4BFB-8D87-3B36D386D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'ITA 5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1E-4739-BFB8-A788F61E69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1E-4739-BFB8-A788F61E69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1E-4739-BFB8-A788F61E69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1E-4739-BFB8-A788F61E69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1E-4739-BFB8-A788F61E694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1E-4739-BFB8-A788F61E694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61E-4739-BFB8-A788F61E69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'ITA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'ITA 5 graf'!$L$9:$L$15</c:f>
              <c:numCache>
                <c:formatCode>0.00%</c:formatCode>
                <c:ptCount val="7"/>
                <c:pt idx="0">
                  <c:v>1.0752688172043012E-2</c:v>
                </c:pt>
                <c:pt idx="1">
                  <c:v>0.22580645161290322</c:v>
                </c:pt>
                <c:pt idx="2">
                  <c:v>0.15053763440860216</c:v>
                </c:pt>
                <c:pt idx="3">
                  <c:v>0.32258064516129031</c:v>
                </c:pt>
                <c:pt idx="4">
                  <c:v>0.18279569892473119</c:v>
                </c:pt>
                <c:pt idx="5">
                  <c:v>0.10752688172043011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61E-4739-BFB8-A788F61E6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3326252361197416"/>
          <c:y val="0.20277057205539489"/>
          <c:w val="0.84593797823001227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5 graf'!$F$9:$F$15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12</c:v>
                </c:pt>
                <c:pt idx="4">
                  <c:v>22</c:v>
                </c:pt>
                <c:pt idx="5">
                  <c:v>30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35-4B74-8187-603E7F442451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5 graf'!$G$9:$G$15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13</c:v>
                </c:pt>
                <c:pt idx="4">
                  <c:v>24</c:v>
                </c:pt>
                <c:pt idx="5">
                  <c:v>39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35-4B74-8187-603E7F442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'MAT 5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F-46A0-B4BD-23C5FFE5B4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F-46A0-B4BD-23C5FFE5B4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F-46A0-B4BD-23C5FFE5B4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F-46A0-B4BD-23C5FFE5B4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F-46A0-B4BD-23C5FFE5B4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F-46A0-B4BD-23C5FFE5B4F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F-46A0-B4BD-23C5FFE5B4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'MAT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5 graf'!$K$9:$K$15</c:f>
              <c:numCache>
                <c:formatCode>0.00%</c:formatCode>
                <c:ptCount val="7"/>
                <c:pt idx="0">
                  <c:v>2.1052631578947368E-2</c:v>
                </c:pt>
                <c:pt idx="1">
                  <c:v>6.3157894736842107E-2</c:v>
                </c:pt>
                <c:pt idx="2">
                  <c:v>5.2631578947368418E-2</c:v>
                </c:pt>
                <c:pt idx="3">
                  <c:v>0.12631578947368421</c:v>
                </c:pt>
                <c:pt idx="4">
                  <c:v>0.23157894736842105</c:v>
                </c:pt>
                <c:pt idx="5">
                  <c:v>0.31578947368421051</c:v>
                </c:pt>
                <c:pt idx="6">
                  <c:v>0.18947368421052632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3FF-46A0-B4BD-23C5FFE5B4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'MAT 5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D-43F6-AA25-A0C2AD5C0C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D-43F6-AA25-A0C2AD5C0C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AD-43F6-AA25-A0C2AD5C0C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AD-43F6-AA25-A0C2AD5C0C5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AAD-43F6-AA25-A0C2AD5C0C5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AAD-43F6-AA25-A0C2AD5C0C5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AAD-43F6-AA25-A0C2AD5C0C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'MAT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5 graf'!$L$9:$L$15</c:f>
              <c:numCache>
                <c:formatCode>0.00%</c:formatCode>
                <c:ptCount val="7"/>
                <c:pt idx="0">
                  <c:v>3.2258064516129031E-2</c:v>
                </c:pt>
                <c:pt idx="1">
                  <c:v>3.2258064516129031E-2</c:v>
                </c:pt>
                <c:pt idx="2">
                  <c:v>5.3763440860215055E-2</c:v>
                </c:pt>
                <c:pt idx="3">
                  <c:v>0.13978494623655913</c:v>
                </c:pt>
                <c:pt idx="4">
                  <c:v>0.25806451612903225</c:v>
                </c:pt>
                <c:pt idx="5">
                  <c:v>0.41935483870967744</c:v>
                </c:pt>
                <c:pt idx="6">
                  <c:v>6.4516129032258063E-2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AAD-43F6-AA25-A0C2AD5C0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'INGL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5 graf'!$F$9:$F$15</c:f>
              <c:numCache>
                <c:formatCode>General</c:formatCode>
                <c:ptCount val="7"/>
                <c:pt idx="0">
                  <c:v>19</c:v>
                </c:pt>
                <c:pt idx="1">
                  <c:v>12</c:v>
                </c:pt>
                <c:pt idx="2">
                  <c:v>23</c:v>
                </c:pt>
                <c:pt idx="3">
                  <c:v>17</c:v>
                </c:pt>
                <c:pt idx="4">
                  <c:v>15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2E-4DC9-A441-93DD62A89610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'INGL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5 graf'!$G$9:$G$15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14</c:v>
                </c:pt>
                <c:pt idx="3">
                  <c:v>22</c:v>
                </c:pt>
                <c:pt idx="4">
                  <c:v>36</c:v>
                </c:pt>
                <c:pt idx="5">
                  <c:v>9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2E-4DC9-A441-93DD62A89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'INGL 5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FC-4607-BD52-90F522B355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FC-4607-BD52-90F522B355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FC-4607-BD52-90F522B355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FC-4607-BD52-90F522B355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FC-4607-BD52-90F522B3554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8FC-4607-BD52-90F522B3554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8FC-4607-BD52-90F522B355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'INGL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5 graf'!$K$9:$K$15</c:f>
              <c:numCache>
                <c:formatCode>0.00%</c:formatCode>
                <c:ptCount val="7"/>
                <c:pt idx="0">
                  <c:v>0.21590909090909091</c:v>
                </c:pt>
                <c:pt idx="1">
                  <c:v>0.13636363636363635</c:v>
                </c:pt>
                <c:pt idx="2">
                  <c:v>0.26136363636363635</c:v>
                </c:pt>
                <c:pt idx="3">
                  <c:v>0.19318181818181818</c:v>
                </c:pt>
                <c:pt idx="4">
                  <c:v>0.17045454545454544</c:v>
                </c:pt>
                <c:pt idx="5">
                  <c:v>2.2727272727272728E-2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FC-4607-BD52-90F522B35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'INGL 5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4-4530-8FA5-2FA3E45B3D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4-4530-8FA5-2FA3E45B3D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4-4530-8FA5-2FA3E45B3D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F4-4530-8FA5-2FA3E45B3D1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F4-4530-8FA5-2FA3E45B3D1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CF4-4530-8FA5-2FA3E45B3D1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CF4-4530-8FA5-2FA3E45B3D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'INGL 5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5 graf'!$L$9:$L$15</c:f>
              <c:numCache>
                <c:formatCode>0.00%</c:formatCode>
                <c:ptCount val="7"/>
                <c:pt idx="0">
                  <c:v>1.1494252873563218E-2</c:v>
                </c:pt>
                <c:pt idx="1">
                  <c:v>3.4482758620689655E-2</c:v>
                </c:pt>
                <c:pt idx="2">
                  <c:v>0.16091954022988506</c:v>
                </c:pt>
                <c:pt idx="3">
                  <c:v>0.25287356321839083</c:v>
                </c:pt>
                <c:pt idx="4">
                  <c:v>0.41379310344827586</c:v>
                </c:pt>
                <c:pt idx="5">
                  <c:v>0.10344827586206896</c:v>
                </c:pt>
                <c:pt idx="6">
                  <c:v>2.2988505747126436E-2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CF4-4530-8FA5-2FA3E45B3D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2 graf'!$F$9:$F$15</c:f>
              <c:numCache>
                <c:formatCode>General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10</c:v>
                </c:pt>
                <c:pt idx="3">
                  <c:v>15</c:v>
                </c:pt>
                <c:pt idx="4">
                  <c:v>24</c:v>
                </c:pt>
                <c:pt idx="5">
                  <c:v>17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5-4AAE-90FF-42CA5EE07404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2 graf'!$G$9:$G$15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11</c:v>
                </c:pt>
                <c:pt idx="4">
                  <c:v>21</c:v>
                </c:pt>
                <c:pt idx="5">
                  <c:v>23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5-4AAE-90FF-42CA5EE07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'MAT 2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E3-4ED0-AB79-F5AE1B7782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E3-4ED0-AB79-F5AE1B7782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E3-4ED0-AB79-F5AE1B7782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E3-4ED0-AB79-F5AE1B7782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4E3-4ED0-AB79-F5AE1B7782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4E3-4ED0-AB79-F5AE1B77824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4E3-4ED0-AB79-F5AE1B7782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'MAT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2 graf'!$K$9:$K$15</c:f>
              <c:numCache>
                <c:formatCode>0.00%</c:formatCode>
                <c:ptCount val="7"/>
                <c:pt idx="0">
                  <c:v>7.0588235294117646E-2</c:v>
                </c:pt>
                <c:pt idx="1">
                  <c:v>0.11764705882352941</c:v>
                </c:pt>
                <c:pt idx="2">
                  <c:v>0.11764705882352941</c:v>
                </c:pt>
                <c:pt idx="3">
                  <c:v>0.17647058823529413</c:v>
                </c:pt>
                <c:pt idx="4">
                  <c:v>0.28235294117647058</c:v>
                </c:pt>
                <c:pt idx="5">
                  <c:v>0.2</c:v>
                </c:pt>
                <c:pt idx="6">
                  <c:v>3.5294117647058823E-2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4E3-4ED0-AB79-F5AE1B778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'MAT 2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BB-4E95-8F78-7E0F593020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BB-4E95-8F78-7E0F593020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BB-4E95-8F78-7E0F593020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BB-4E95-8F78-7E0F593020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6BB-4E95-8F78-7E0F593020F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6BB-4E95-8F78-7E0F593020F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6BB-4E95-8F78-7E0F593020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'MAT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'MAT 2 graf'!$L$9:$L$15</c:f>
              <c:numCache>
                <c:formatCode>0.00%</c:formatCode>
                <c:ptCount val="7"/>
                <c:pt idx="0">
                  <c:v>1.2048192771084338E-2</c:v>
                </c:pt>
                <c:pt idx="1">
                  <c:v>2.4096385542168676E-2</c:v>
                </c:pt>
                <c:pt idx="2">
                  <c:v>0.12048192771084337</c:v>
                </c:pt>
                <c:pt idx="3">
                  <c:v>0.13253012048192772</c:v>
                </c:pt>
                <c:pt idx="4">
                  <c:v>0.25301204819277107</c:v>
                </c:pt>
                <c:pt idx="5">
                  <c:v>0.27710843373493976</c:v>
                </c:pt>
                <c:pt idx="6">
                  <c:v>0.18072289156626506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6BB-4E95-8F78-7E0F593020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/>
              <a:t>Confronto</a:t>
            </a:r>
            <a:r>
              <a:rPr lang="it-IT" sz="1800" baseline="0"/>
              <a:t> tra prove iniziali e finali</a:t>
            </a:r>
          </a:p>
          <a:p>
            <a:pPr>
              <a:defRPr sz="1800"/>
            </a:pPr>
            <a:r>
              <a:rPr lang="it-IT" sz="1800" baseline="0"/>
              <a:t>frequenza assoluta</a:t>
            </a:r>
            <a:endParaRPr lang="it-IT" sz="1800"/>
          </a:p>
        </c:rich>
      </c:tx>
      <c:layout>
        <c:manualLayout>
          <c:xMode val="edge"/>
          <c:yMode val="edge"/>
          <c:x val="0.29770999299335993"/>
          <c:y val="2.21694364642716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0621867447695"/>
          <c:y val="0.20277057205539489"/>
          <c:w val="0.87013819428790595"/>
          <c:h val="0.64330442129632825"/>
        </c:manualLayout>
      </c:layout>
      <c:barChart>
        <c:barDir val="col"/>
        <c:grouping val="clustered"/>
        <c:varyColors val="0"/>
        <c:ser>
          <c:idx val="0"/>
          <c:order val="0"/>
          <c:tx>
            <c:v>Iniziali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'INGL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2 graf'!$F$9:$F$15</c:f>
              <c:numCache>
                <c:formatCode>General</c:formatCode>
                <c:ptCount val="7"/>
                <c:pt idx="0">
                  <c:v>3</c:v>
                </c:pt>
                <c:pt idx="1">
                  <c:v>13</c:v>
                </c:pt>
                <c:pt idx="2">
                  <c:v>8</c:v>
                </c:pt>
                <c:pt idx="3">
                  <c:v>10</c:v>
                </c:pt>
                <c:pt idx="4">
                  <c:v>21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A-40A7-B8C7-DAE1C18D29B9}"/>
            </c:ext>
          </c:extLst>
        </c:ser>
        <c:ser>
          <c:idx val="1"/>
          <c:order val="1"/>
          <c:tx>
            <c:v>Finali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'INGL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2 graf'!$G$9:$G$15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11</c:v>
                </c:pt>
                <c:pt idx="5">
                  <c:v>39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A-40A7-B8C7-DAE1C18D2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4114992"/>
        <c:axId val="1710169728"/>
      </c:barChart>
      <c:catAx>
        <c:axId val="1904114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Voti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10169728"/>
        <c:crosses val="autoZero"/>
        <c:auto val="1"/>
        <c:lblAlgn val="ctr"/>
        <c:lblOffset val="100"/>
        <c:noMultiLvlLbl val="0"/>
      </c:catAx>
      <c:valAx>
        <c:axId val="171016972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600" b="1"/>
                  <a:t>Frequenza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0411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iniziali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'INGL 2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E-4312-9F24-FC685ED785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4E-4312-9F24-FC685ED785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E-4312-9F24-FC685ED785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4E-4312-9F24-FC685ED785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4E-4312-9F24-FC685ED785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B4E-4312-9F24-FC685ED7856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B4E-4312-9F24-FC685ED785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'INGL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2 graf'!$K$9:$K$15</c:f>
              <c:numCache>
                <c:formatCode>0.00%</c:formatCode>
                <c:ptCount val="7"/>
                <c:pt idx="0">
                  <c:v>3.5294117647058823E-2</c:v>
                </c:pt>
                <c:pt idx="1">
                  <c:v>0.15294117647058825</c:v>
                </c:pt>
                <c:pt idx="2">
                  <c:v>9.4117647058823528E-2</c:v>
                </c:pt>
                <c:pt idx="3">
                  <c:v>0.11764705882352941</c:v>
                </c:pt>
                <c:pt idx="4">
                  <c:v>0.24705882352941178</c:v>
                </c:pt>
                <c:pt idx="5">
                  <c:v>0.17647058823529413</c:v>
                </c:pt>
                <c:pt idx="6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B4E-4312-9F24-FC685ED78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Prove finali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'INGL 2 graf'!$C$7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01-4418-A4FF-FF8FEDF0BC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01-4418-A4FF-FF8FEDF0BC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01-4418-A4FF-FF8FEDF0BC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01-4418-A4FF-FF8FEDF0BC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A01-4418-A4FF-FF8FEDF0BCB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A01-4418-A4FF-FF8FEDF0BCB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A01-4418-A4FF-FF8FEDF0BC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'INGL 2 graf'!$H$9:$H$15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'INGL 2 graf'!$L$9:$L$15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2.4390243902439025E-2</c:v>
                </c:pt>
                <c:pt idx="3">
                  <c:v>3.6585365853658534E-2</c:v>
                </c:pt>
                <c:pt idx="4">
                  <c:v>0.13414634146341464</c:v>
                </c:pt>
                <c:pt idx="5">
                  <c:v>0.47560975609756095</c:v>
                </c:pt>
                <c:pt idx="6">
                  <c:v>0.32926829268292684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A01-4418-A4FF-FF8FEDF0B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13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66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769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39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72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19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08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95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19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59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82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5549-E762-4819-944E-F1C149A465A6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91CDE-55AA-473A-91A4-30D89B4F80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61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57A4626C-FB67-4F64-AB0C-53A2BA13351C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3FB3774C-2A84-40FA-A645-E9309703E2CE}"/>
              </a:ext>
            </a:extLst>
          </p:cNvPr>
          <p:cNvSpPr txBox="1"/>
          <p:nvPr/>
        </p:nvSpPr>
        <p:spPr>
          <a:xfrm>
            <a:off x="6255232" y="6267736"/>
            <a:ext cx="2842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E989E1B1-58C6-4309-BF35-6B4FA9E3B9FC}"/>
              </a:ext>
            </a:extLst>
          </p:cNvPr>
          <p:cNvSpPr txBox="1"/>
          <p:nvPr/>
        </p:nvSpPr>
        <p:spPr>
          <a:xfrm>
            <a:off x="77328" y="6257796"/>
            <a:ext cx="5485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I.C. Filottrano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DCE90878-4E4E-4D81-826B-23BFE19E3D40}"/>
              </a:ext>
            </a:extLst>
          </p:cNvPr>
          <p:cNvSpPr txBox="1"/>
          <p:nvPr/>
        </p:nvSpPr>
        <p:spPr>
          <a:xfrm>
            <a:off x="1295400" y="1673443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latin typeface="Arial Rounded MT Bold" panose="020F0704030504030204" pitchFamily="34" charset="0"/>
              </a:rPr>
              <a:t>Piano di Miglioramento</a:t>
            </a:r>
          </a:p>
          <a:p>
            <a:pPr algn="ctr"/>
            <a:endParaRPr lang="nl-BE" sz="2800" dirty="0">
              <a:latin typeface="Arial Rounded MT Bold" panose="020F0704030504030204" pitchFamily="34" charset="0"/>
            </a:endParaRPr>
          </a:p>
          <a:p>
            <a:pPr algn="ctr"/>
            <a:r>
              <a:rPr lang="nl-BE" sz="2000" dirty="0">
                <a:latin typeface="Arial Rounded MT Bold" panose="020F0704030504030204" pitchFamily="34" charset="0"/>
              </a:rPr>
              <a:t>A.S. 2018/2019</a:t>
            </a:r>
          </a:p>
          <a:p>
            <a:pPr algn="ctr"/>
            <a:endParaRPr lang="nl-BE" sz="2000" i="1" dirty="0">
              <a:latin typeface="Arial Rounded MT Bold" panose="020F0704030504030204" pitchFamily="34" charset="0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89908111-FD3E-44DC-9FF0-9DE3BD921A85}"/>
              </a:ext>
            </a:extLst>
          </p:cNvPr>
          <p:cNvSpPr txBox="1"/>
          <p:nvPr/>
        </p:nvSpPr>
        <p:spPr>
          <a:xfrm>
            <a:off x="38100" y="377816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</a:t>
            </a:r>
          </a:p>
          <a:p>
            <a:pPr algn="ctr"/>
            <a:r>
              <a:rPr lang="nl-BE" sz="3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Confronto esiti inziali finali</a:t>
            </a:r>
          </a:p>
        </p:txBody>
      </p:sp>
      <p:grpSp>
        <p:nvGrpSpPr>
          <p:cNvPr id="2" name="Gruppo 4">
            <a:extLst>
              <a:ext uri="{FF2B5EF4-FFF2-40B4-BE49-F238E27FC236}">
                <a16:creationId xmlns:a16="http://schemas.microsoft.com/office/drawing/2014/main" id="{6226C025-93F0-4892-B692-7519D6331D11}"/>
              </a:ext>
            </a:extLst>
          </p:cNvPr>
          <p:cNvGrpSpPr>
            <a:grpSpLocks/>
          </p:cNvGrpSpPr>
          <p:nvPr/>
        </p:nvGrpSpPr>
        <p:grpSpPr bwMode="auto">
          <a:xfrm>
            <a:off x="1657350" y="222912"/>
            <a:ext cx="5905500" cy="1162050"/>
            <a:chOff x="0" y="0"/>
            <a:chExt cx="5905862" cy="1162050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FC8AE4CA-2871-4A69-9E01-7156406F6B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5062" y="143691"/>
              <a:ext cx="1320800" cy="867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Immagine 3">
              <a:extLst>
                <a:ext uri="{FF2B5EF4-FFF2-40B4-BE49-F238E27FC236}">
                  <a16:creationId xmlns:a16="http://schemas.microsoft.com/office/drawing/2014/main" id="{1F8C0984-FA17-4CA1-B814-1F44F63A08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501515" cy="1162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119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ITALIANO CLASSI TERZE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024C1B55-B17E-4735-AD55-92AB12960A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396927"/>
              </p:ext>
            </p:extLst>
          </p:nvPr>
        </p:nvGraphicFramePr>
        <p:xfrm>
          <a:off x="3185921" y="1252121"/>
          <a:ext cx="5958079" cy="4353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F4EFDC73-3A11-4D18-9D3C-81FE911B5F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778836"/>
              </p:ext>
            </p:extLst>
          </p:nvPr>
        </p:nvGraphicFramePr>
        <p:xfrm>
          <a:off x="-83704" y="858282"/>
          <a:ext cx="3205243" cy="27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D3789DC2-4937-46F4-AB61-3ACA8BD461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471649"/>
              </p:ext>
            </p:extLst>
          </p:nvPr>
        </p:nvGraphicFramePr>
        <p:xfrm>
          <a:off x="46060" y="3654726"/>
          <a:ext cx="2968947" cy="285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054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ITALIANO CLASSI TERZE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2850CB5-78E4-49C5-8FA7-56F978CE9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255" y="2904057"/>
            <a:ext cx="5268445" cy="3614498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CD5D6F7A-DF76-4E9D-9E4C-E19EED246A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788255"/>
            <a:ext cx="4928217" cy="338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1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 CLASSI TERZE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6A093668-0818-4F48-A56A-D8AD8319B6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777010"/>
              </p:ext>
            </p:extLst>
          </p:nvPr>
        </p:nvGraphicFramePr>
        <p:xfrm>
          <a:off x="34796" y="1007416"/>
          <a:ext cx="3400862" cy="2978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3B0D3D3D-D981-41AC-85DB-BB9F02A7FD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948996"/>
              </p:ext>
            </p:extLst>
          </p:nvPr>
        </p:nvGraphicFramePr>
        <p:xfrm>
          <a:off x="262472" y="3618329"/>
          <a:ext cx="2889048" cy="2978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BF517FD5-5378-40E2-9A2D-AD95871D9B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999767"/>
              </p:ext>
            </p:extLst>
          </p:nvPr>
        </p:nvGraphicFramePr>
        <p:xfrm>
          <a:off x="3506680" y="1379304"/>
          <a:ext cx="5571651" cy="447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789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 CLASSI TERZE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0EFA0D5-2626-41D6-8495-05F3E7590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43" y="2768653"/>
            <a:ext cx="5333433" cy="379023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8972C6C3-FF60-45A0-900C-607655165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799697"/>
            <a:ext cx="4866073" cy="34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7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 CLASSI TERZE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DD06FE5B-6049-4502-9AAB-0B1346537E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494263"/>
              </p:ext>
            </p:extLst>
          </p:nvPr>
        </p:nvGraphicFramePr>
        <p:xfrm>
          <a:off x="3658368" y="1646499"/>
          <a:ext cx="5416542" cy="396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A3D190BF-3B07-4613-AEF9-145E6F9C29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068600"/>
              </p:ext>
            </p:extLst>
          </p:nvPr>
        </p:nvGraphicFramePr>
        <p:xfrm>
          <a:off x="69089" y="805868"/>
          <a:ext cx="3339936" cy="2912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5E8F1D3D-38BF-498E-9F7B-3F05053A39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63436"/>
              </p:ext>
            </p:extLst>
          </p:nvPr>
        </p:nvGraphicFramePr>
        <p:xfrm>
          <a:off x="114300" y="3396395"/>
          <a:ext cx="3188193" cy="302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2137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 CLASSI TERZE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18F0255-0680-4059-BE6B-B36DBF99F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456" y="2644941"/>
            <a:ext cx="5434244" cy="3861877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F3C11139-0849-4003-8833-6C7E026B0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9" y="804548"/>
            <a:ext cx="4710622" cy="335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81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42080" y="1249786"/>
            <a:ext cx="9059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  <a:p>
            <a:pPr algn="ctr"/>
            <a:r>
              <a:rPr lang="nl-BE" sz="28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ITALIANO</a:t>
            </a:r>
          </a:p>
          <a:p>
            <a:pPr algn="ctr"/>
            <a:r>
              <a:rPr lang="nl-BE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</a:t>
            </a:r>
          </a:p>
          <a:p>
            <a:pPr algn="ctr"/>
            <a:r>
              <a:rPr lang="nl-BE" sz="28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</a:t>
            </a:r>
            <a:endParaRPr lang="nl-BE" sz="28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0" y="70206"/>
            <a:ext cx="620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65144998-D15B-4772-B634-229146CFB8A1}"/>
              </a:ext>
            </a:extLst>
          </p:cNvPr>
          <p:cNvSpPr txBox="1"/>
          <p:nvPr/>
        </p:nvSpPr>
        <p:spPr>
          <a:xfrm>
            <a:off x="0" y="385817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Classi QUARTE</a:t>
            </a:r>
          </a:p>
          <a:p>
            <a:pPr algn="ctr"/>
            <a:endParaRPr lang="nl-BE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879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ITALIANO CLASSI QUARTE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AFB10ECE-3CC3-4153-8C5D-F898C2DBA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221935"/>
              </p:ext>
            </p:extLst>
          </p:nvPr>
        </p:nvGraphicFramePr>
        <p:xfrm>
          <a:off x="3009477" y="1282696"/>
          <a:ext cx="6020223" cy="429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D7C487B0-0329-4553-9581-06789CF0FB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099709"/>
              </p:ext>
            </p:extLst>
          </p:nvPr>
        </p:nvGraphicFramePr>
        <p:xfrm>
          <a:off x="114300" y="788255"/>
          <a:ext cx="2823046" cy="2931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DC8EBD1E-2529-47C0-AF8C-A4FEF2FC50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665748"/>
              </p:ext>
            </p:extLst>
          </p:nvPr>
        </p:nvGraphicFramePr>
        <p:xfrm>
          <a:off x="200380" y="3588074"/>
          <a:ext cx="2525064" cy="2862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219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ITALIANO CLASSI QUARTE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DF9553A-89EB-4F14-ACAB-19900D5B4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233" y="2900822"/>
            <a:ext cx="5243090" cy="3612958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B574F3C2-0C93-4793-A3DD-5C3033015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" y="788255"/>
            <a:ext cx="4976717" cy="343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90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 CLASSI QUARTE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7AEF9319-5A19-4F85-850E-0646F5558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148231"/>
              </p:ext>
            </p:extLst>
          </p:nvPr>
        </p:nvGraphicFramePr>
        <p:xfrm>
          <a:off x="3561240" y="1721246"/>
          <a:ext cx="5443121" cy="393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C8103817-D15F-4B47-8865-D4AA104259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143538"/>
              </p:ext>
            </p:extLst>
          </p:nvPr>
        </p:nvGraphicFramePr>
        <p:xfrm>
          <a:off x="154494" y="802913"/>
          <a:ext cx="3075479" cy="3048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584AF0B4-4B72-493A-898E-2CCF679AEA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344076"/>
              </p:ext>
            </p:extLst>
          </p:nvPr>
        </p:nvGraphicFramePr>
        <p:xfrm>
          <a:off x="154494" y="3539606"/>
          <a:ext cx="3075479" cy="3048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476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42080" y="1249786"/>
            <a:ext cx="9059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  <a:p>
            <a:pPr algn="ctr"/>
            <a:r>
              <a:rPr lang="nl-BE" sz="28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ITALIANO</a:t>
            </a:r>
          </a:p>
          <a:p>
            <a:pPr algn="ctr"/>
            <a:r>
              <a:rPr lang="nl-BE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</a:t>
            </a:r>
          </a:p>
          <a:p>
            <a:pPr algn="ctr"/>
            <a:r>
              <a:rPr lang="nl-BE" sz="28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</a:t>
            </a:r>
            <a:endParaRPr lang="nl-BE" sz="28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0" y="70206"/>
            <a:ext cx="620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65144998-D15B-4772-B634-229146CFB8A1}"/>
              </a:ext>
            </a:extLst>
          </p:cNvPr>
          <p:cNvSpPr txBox="1"/>
          <p:nvPr/>
        </p:nvSpPr>
        <p:spPr>
          <a:xfrm>
            <a:off x="0" y="385817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Classi SECONDE</a:t>
            </a:r>
          </a:p>
          <a:p>
            <a:pPr algn="ctr"/>
            <a:endParaRPr lang="nl-BE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00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 CLASSI QUARTE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9A89CEF-9227-4E37-B007-8075092D2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498" y="2858001"/>
            <a:ext cx="5141079" cy="3653537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034A8997-F692-4F62-8234-241ED682D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6" y="788256"/>
            <a:ext cx="4874555" cy="346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30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 CLASSI QUARTE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6CBE2142-3FD7-49E2-9AEC-68DEA19722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622625"/>
              </p:ext>
            </p:extLst>
          </p:nvPr>
        </p:nvGraphicFramePr>
        <p:xfrm>
          <a:off x="3391269" y="1589101"/>
          <a:ext cx="5469808" cy="4103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4DBC8AA1-96F6-4DE1-807F-319A8EDECF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302976"/>
              </p:ext>
            </p:extLst>
          </p:nvPr>
        </p:nvGraphicFramePr>
        <p:xfrm>
          <a:off x="-1" y="878889"/>
          <a:ext cx="3293617" cy="295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F10CC62B-E775-4708-BA52-7E5B13B488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267807"/>
              </p:ext>
            </p:extLst>
          </p:nvPr>
        </p:nvGraphicFramePr>
        <p:xfrm>
          <a:off x="34796" y="3500669"/>
          <a:ext cx="3258820" cy="3010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7742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 CLASSI QUARTE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F108809-CF2A-4F28-9C05-B8C96E4FC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802" y="2716295"/>
            <a:ext cx="5531897" cy="3795244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EBC970F2-A90C-4B40-92D3-9CC9910E0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1" y="788255"/>
            <a:ext cx="4866072" cy="333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04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42080" y="1249786"/>
            <a:ext cx="9059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  <a:p>
            <a:pPr algn="ctr"/>
            <a:r>
              <a:rPr lang="nl-BE" sz="28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ITALIANO</a:t>
            </a:r>
          </a:p>
          <a:p>
            <a:pPr algn="ctr"/>
            <a:r>
              <a:rPr lang="nl-BE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</a:t>
            </a:r>
          </a:p>
          <a:p>
            <a:pPr algn="ctr"/>
            <a:r>
              <a:rPr lang="nl-BE" sz="28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</a:t>
            </a:r>
            <a:endParaRPr lang="nl-BE" sz="28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0" y="70206"/>
            <a:ext cx="620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65144998-D15B-4772-B634-229146CFB8A1}"/>
              </a:ext>
            </a:extLst>
          </p:cNvPr>
          <p:cNvSpPr txBox="1"/>
          <p:nvPr/>
        </p:nvSpPr>
        <p:spPr>
          <a:xfrm>
            <a:off x="0" y="385817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Classi QUINTE</a:t>
            </a:r>
          </a:p>
          <a:p>
            <a:pPr algn="ctr"/>
            <a:endParaRPr lang="nl-BE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98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ITALIANO CLASSI QUINTE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BF6C9FBD-C431-4B42-B070-03A7ACCE3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95562"/>
              </p:ext>
            </p:extLst>
          </p:nvPr>
        </p:nvGraphicFramePr>
        <p:xfrm>
          <a:off x="3311371" y="1497502"/>
          <a:ext cx="5576340" cy="404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987DF587-2FE9-4C9C-9F9E-B02D464B8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477841"/>
              </p:ext>
            </p:extLst>
          </p:nvPr>
        </p:nvGraphicFramePr>
        <p:xfrm>
          <a:off x="227014" y="810607"/>
          <a:ext cx="3084357" cy="293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610972B6-1B37-4AFD-A9CB-4C69F4CC5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489587"/>
              </p:ext>
            </p:extLst>
          </p:nvPr>
        </p:nvGraphicFramePr>
        <p:xfrm>
          <a:off x="-67960" y="3519133"/>
          <a:ext cx="3725560" cy="2992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68967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ITALIANO CLASSI QUINTE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5538FB6-740C-474C-B1D8-E6A23B082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230" y="2718616"/>
            <a:ext cx="5466470" cy="3795164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82E45AFE-5C16-4BF5-9AEF-2503778C0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6561"/>
            <a:ext cx="5078027" cy="352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37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 CLASSI QUINTE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52163E9D-B360-42BE-B78E-73CFBEF8A5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866604"/>
              </p:ext>
            </p:extLst>
          </p:nvPr>
        </p:nvGraphicFramePr>
        <p:xfrm>
          <a:off x="3781833" y="1638211"/>
          <a:ext cx="5247867" cy="4070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9759D3D7-B05B-434D-89E2-49BAD51475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08514"/>
              </p:ext>
            </p:extLst>
          </p:nvPr>
        </p:nvGraphicFramePr>
        <p:xfrm>
          <a:off x="211903" y="788255"/>
          <a:ext cx="3261912" cy="3098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A4F6C694-0C01-4AE2-8D7B-D11A3D632A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610378"/>
              </p:ext>
            </p:extLst>
          </p:nvPr>
        </p:nvGraphicFramePr>
        <p:xfrm>
          <a:off x="301840" y="3516895"/>
          <a:ext cx="3148867" cy="3041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0356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 CLASSI QUINTE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CC3E0FA-676E-4936-B7A6-12F5BA6EB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472" y="2787300"/>
            <a:ext cx="5231228" cy="3717602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869CFB3-8636-4FAE-8BD3-DF8BD37D4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788255"/>
            <a:ext cx="4812807" cy="342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993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 CLASSI QUINTE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76ADD7D1-7FC6-45BA-976A-7D80ED5CE0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307123"/>
              </p:ext>
            </p:extLst>
          </p:nvPr>
        </p:nvGraphicFramePr>
        <p:xfrm>
          <a:off x="3515890" y="1748901"/>
          <a:ext cx="5478684" cy="392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D186EFB5-5744-49ED-994B-4C7248AA9D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898829"/>
              </p:ext>
            </p:extLst>
          </p:nvPr>
        </p:nvGraphicFramePr>
        <p:xfrm>
          <a:off x="282923" y="769977"/>
          <a:ext cx="2868597" cy="2940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8685013C-1909-4A5A-89E0-6C611AE5FC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35091"/>
              </p:ext>
            </p:extLst>
          </p:nvPr>
        </p:nvGraphicFramePr>
        <p:xfrm>
          <a:off x="160999" y="3468924"/>
          <a:ext cx="3150372" cy="29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79076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 CLASSI QUINTE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8558A1F-52C8-425C-9ABA-1B1343AF4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334" y="2659302"/>
            <a:ext cx="5411340" cy="3845600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E820DCA2-0B24-48C1-B9CF-CB1F79671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1" y="788255"/>
            <a:ext cx="4786174" cy="340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0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ITALIANO CLASSI SECONDE</a:t>
            </a:r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AB1A6C6D-CB63-4910-B031-5FD4139D8A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24064"/>
              </p:ext>
            </p:extLst>
          </p:nvPr>
        </p:nvGraphicFramePr>
        <p:xfrm>
          <a:off x="3136989" y="1788551"/>
          <a:ext cx="5878180" cy="395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F866C82C-29BD-4C38-84F3-9E88D7AE11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846277"/>
              </p:ext>
            </p:extLst>
          </p:nvPr>
        </p:nvGraphicFramePr>
        <p:xfrm>
          <a:off x="114300" y="979558"/>
          <a:ext cx="2924559" cy="282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63D5D9BB-1A99-4C82-9B9F-EE5C785AE8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090323"/>
              </p:ext>
            </p:extLst>
          </p:nvPr>
        </p:nvGraphicFramePr>
        <p:xfrm>
          <a:off x="300730" y="3664387"/>
          <a:ext cx="2551697" cy="2801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6199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ITALIANO CLASSI SECONDE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62CC04C-966D-4CB3-84EB-36499661F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620" y="2820140"/>
            <a:ext cx="5281080" cy="369242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0E929144-3756-4534-905F-408847034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696708"/>
            <a:ext cx="4874950" cy="340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3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 CLASSI SECONDE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BDED8F66-C655-42EB-997A-ADDCE1F97A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66055"/>
              </p:ext>
            </p:extLst>
          </p:nvPr>
        </p:nvGraphicFramePr>
        <p:xfrm>
          <a:off x="3444484" y="1526959"/>
          <a:ext cx="5585216" cy="392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28E261F5-B34B-4C97-A11A-29DDEBF96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797906"/>
              </p:ext>
            </p:extLst>
          </p:nvPr>
        </p:nvGraphicFramePr>
        <p:xfrm>
          <a:off x="151627" y="788255"/>
          <a:ext cx="3216761" cy="3038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850956EB-A72D-40DD-9CFE-B309FD02E2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91959"/>
              </p:ext>
            </p:extLst>
          </p:nvPr>
        </p:nvGraphicFramePr>
        <p:xfrm>
          <a:off x="151628" y="3675085"/>
          <a:ext cx="3065079" cy="296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096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 CLASSI SECONDE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A096FCB-D247-4074-A8B5-AD09FDBF5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750161"/>
            <a:ext cx="5372100" cy="3754741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AB2BF734-5CA0-463B-A82E-78749EA01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9" y="786986"/>
            <a:ext cx="4715153" cy="329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9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 CLASSI SECONDE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7D4733A9-C1C5-4FCD-916B-892D27642D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754202"/>
              </p:ext>
            </p:extLst>
          </p:nvPr>
        </p:nvGraphicFramePr>
        <p:xfrm>
          <a:off x="3701989" y="1597954"/>
          <a:ext cx="5247866" cy="402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E558E1BA-21F7-4494-B0C6-DDEBCEA493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204039"/>
              </p:ext>
            </p:extLst>
          </p:nvPr>
        </p:nvGraphicFramePr>
        <p:xfrm>
          <a:off x="367211" y="615958"/>
          <a:ext cx="2809202" cy="3094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3B6F8035-CAF6-4303-904F-5531466FFF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708510"/>
              </p:ext>
            </p:extLst>
          </p:nvPr>
        </p:nvGraphicFramePr>
        <p:xfrm>
          <a:off x="158611" y="3515557"/>
          <a:ext cx="3356945" cy="292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260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6447778" y="52839"/>
            <a:ext cx="269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47809" y="80369"/>
            <a:ext cx="6207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  <a:p>
            <a:r>
              <a:rPr lang="nl-BE" sz="20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 CLASSI SECONDE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0EF0989-5AC4-46E2-8B81-0E213AAD7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068" y="2611480"/>
            <a:ext cx="5478632" cy="3893421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DA5E6070-B9B3-402E-9168-0BA7A3BF7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1" y="761621"/>
            <a:ext cx="4724030" cy="336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67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78CE07-C4FB-44FB-AF98-D1A8E5BC7E1F}"/>
              </a:ext>
            </a:extLst>
          </p:cNvPr>
          <p:cNvSpPr/>
          <p:nvPr/>
        </p:nvSpPr>
        <p:spPr>
          <a:xfrm>
            <a:off x="114300" y="6558888"/>
            <a:ext cx="8915400" cy="76200"/>
          </a:xfrm>
          <a:prstGeom prst="rect">
            <a:avLst/>
          </a:prstGeom>
          <a:solidFill>
            <a:schemeClr val="accent1">
              <a:lumMod val="75000"/>
              <a:alpha val="8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502CF51C-9C3F-49E5-886E-E376EF12FF7D}"/>
              </a:ext>
            </a:extLst>
          </p:cNvPr>
          <p:cNvSpPr txBox="1"/>
          <p:nvPr/>
        </p:nvSpPr>
        <p:spPr>
          <a:xfrm>
            <a:off x="34796" y="6326129"/>
            <a:ext cx="4342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Filottrano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22A2C3F-6D87-4A3E-BD99-6450E421E06D}"/>
              </a:ext>
            </a:extLst>
          </p:cNvPr>
          <p:cNvSpPr txBox="1"/>
          <p:nvPr/>
        </p:nvSpPr>
        <p:spPr>
          <a:xfrm>
            <a:off x="6255232" y="6319492"/>
            <a:ext cx="2842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A.S. 2018/2019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EEED566A-0D49-4518-BAEA-4436B4512BF6}"/>
              </a:ext>
            </a:extLst>
          </p:cNvPr>
          <p:cNvSpPr txBox="1"/>
          <p:nvPr/>
        </p:nvSpPr>
        <p:spPr>
          <a:xfrm>
            <a:off x="42080" y="1249786"/>
            <a:ext cx="9059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Scuola Primaria</a:t>
            </a:r>
          </a:p>
          <a:p>
            <a:pPr algn="ctr"/>
            <a:r>
              <a:rPr lang="nl-BE" sz="28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ITALIANO</a:t>
            </a:r>
          </a:p>
          <a:p>
            <a:pPr algn="ctr"/>
            <a:r>
              <a:rPr lang="nl-BE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MATEMATICA</a:t>
            </a:r>
          </a:p>
          <a:p>
            <a:pPr algn="ctr"/>
            <a:r>
              <a:rPr lang="nl-BE" sz="28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INGLESE</a:t>
            </a:r>
            <a:endParaRPr lang="nl-BE" sz="2800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F844C0F0-0B0B-4BB0-9560-3EE9BC3C72FA}"/>
              </a:ext>
            </a:extLst>
          </p:cNvPr>
          <p:cNvSpPr txBox="1"/>
          <p:nvPr/>
        </p:nvSpPr>
        <p:spPr>
          <a:xfrm>
            <a:off x="0" y="70206"/>
            <a:ext cx="6207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Elaborazione dati - Confronto esiti inziali finali</a:t>
            </a: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65144998-D15B-4772-B634-229146CFB8A1}"/>
              </a:ext>
            </a:extLst>
          </p:cNvPr>
          <p:cNvSpPr txBox="1"/>
          <p:nvPr/>
        </p:nvSpPr>
        <p:spPr>
          <a:xfrm>
            <a:off x="0" y="385817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Classi TERZE</a:t>
            </a:r>
          </a:p>
          <a:p>
            <a:pPr algn="ctr"/>
            <a:endParaRPr lang="nl-BE" sz="3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24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704</Words>
  <Application>Microsoft Office PowerPoint</Application>
  <PresentationFormat>Presentazione su schermo (4:3)</PresentationFormat>
  <Paragraphs>231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5" baseType="lpstr">
      <vt:lpstr>Arial</vt:lpstr>
      <vt:lpstr>Arial Rounded MT Bold</vt:lpstr>
      <vt:lpstr>Calibri</vt:lpstr>
      <vt:lpstr>Calibri Light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LR</dc:creator>
  <cp:lastModifiedBy>LR</cp:lastModifiedBy>
  <cp:revision>59</cp:revision>
  <dcterms:created xsi:type="dcterms:W3CDTF">2019-06-25T14:21:50Z</dcterms:created>
  <dcterms:modified xsi:type="dcterms:W3CDTF">2019-06-25T15:59:39Z</dcterms:modified>
</cp:coreProperties>
</file>